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57" r:id="rId17"/>
    <p:sldId id="258" r:id="rId18"/>
    <p:sldId id="259" r:id="rId19"/>
    <p:sldId id="260" r:id="rId20"/>
    <p:sldId id="262" r:id="rId21"/>
    <p:sldId id="261" r:id="rId22"/>
    <p:sldId id="263" r:id="rId23"/>
    <p:sldId id="266" r:id="rId24"/>
    <p:sldId id="265" r:id="rId25"/>
    <p:sldId id="26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87658-9890-4B4A-B984-EBBA22C65CAF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248E9-A790-6941-86BB-6F33CC442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Red – 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48E9-A790-6941-86BB-6F33CC4423E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48E9-A790-6941-86BB-6F33CC4423E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48E9-A790-6941-86BB-6F33CC4423E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Wednesday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48E9-A790-6941-86BB-6F33CC4423E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Thursday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48E9-A790-6941-86BB-6F33CC4423E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Friday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48E9-A790-6941-86BB-6F33CC4423E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Saturday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48E9-A790-6941-86BB-6F33CC4423E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Sunday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248E9-A790-6941-86BB-6F33CC4423E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C5F1-90FC-384A-ACFA-10B10E7D1CFF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DA1-BD9D-114B-AB1D-55AB34D50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C5F1-90FC-384A-ACFA-10B10E7D1CFF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DA1-BD9D-114B-AB1D-55AB34D50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C5F1-90FC-384A-ACFA-10B10E7D1CFF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DA1-BD9D-114B-AB1D-55AB34D50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C5F1-90FC-384A-ACFA-10B10E7D1CFF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DA1-BD9D-114B-AB1D-55AB34D50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C5F1-90FC-384A-ACFA-10B10E7D1CFF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DA1-BD9D-114B-AB1D-55AB34D50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C5F1-90FC-384A-ACFA-10B10E7D1CFF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DA1-BD9D-114B-AB1D-55AB34D50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C5F1-90FC-384A-ACFA-10B10E7D1CFF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DA1-BD9D-114B-AB1D-55AB34D50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C5F1-90FC-384A-ACFA-10B10E7D1CFF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DA1-BD9D-114B-AB1D-55AB34D50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C5F1-90FC-384A-ACFA-10B10E7D1CFF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DA1-BD9D-114B-AB1D-55AB34D50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C5F1-90FC-384A-ACFA-10B10E7D1CFF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DA1-BD9D-114B-AB1D-55AB34D50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C5F1-90FC-384A-ACFA-10B10E7D1CFF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E4DA1-BD9D-114B-AB1D-55AB34D50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2C5F1-90FC-384A-ACFA-10B10E7D1CFF}" type="datetimeFigureOut">
              <a:rPr lang="en-US" smtClean="0"/>
              <a:pPr/>
              <a:t>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E4DA1-BD9D-114B-AB1D-55AB34D50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87504"/>
            <a:ext cx="6088013" cy="4051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055841"/>
            <a:ext cx="9144000" cy="2046170"/>
          </a:xfrm>
        </p:spPr>
        <p:txBody>
          <a:bodyPr>
            <a:noAutofit/>
          </a:bodyPr>
          <a:lstStyle/>
          <a:p>
            <a:r>
              <a:rPr lang="en-US" sz="6200" dirty="0" smtClean="0"/>
              <a:t>The very Hungry caterpillar</a:t>
            </a:r>
            <a:endParaRPr lang="en-US" sz="6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ja-JP" altLang="en-US" sz="10000" dirty="0" smtClean="0"/>
              <a:t>水曜日</a:t>
            </a:r>
            <a:endParaRPr lang="en-US" sz="10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ja-JP" altLang="en-US" sz="10000" dirty="0" smtClean="0"/>
              <a:t>木曜日</a:t>
            </a:r>
            <a:endParaRPr lang="en-US" sz="10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ja-JP" altLang="en-US" sz="10000" dirty="0" smtClean="0"/>
              <a:t>金曜日</a:t>
            </a:r>
            <a:endParaRPr lang="en-US" sz="10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ja-JP" altLang="en-US" sz="10000" dirty="0" smtClean="0"/>
              <a:t>土曜日</a:t>
            </a:r>
            <a:endParaRPr lang="en-US" sz="10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ja-JP" altLang="en-US" sz="10000" dirty="0" smtClean="0"/>
              <a:t>日曜日</a:t>
            </a:r>
            <a:endParaRPr lang="en-US" sz="10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000" dirty="0" smtClean="0"/>
              <a:t>New Vocabularies </a:t>
            </a:r>
            <a:r>
              <a:rPr lang="en-US" sz="5000" smtClean="0">
                <a:sym typeface="Wingdings"/>
              </a:rPr>
              <a:t></a:t>
            </a:r>
            <a:endParaRPr lang="en-US" sz="500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000" dirty="0" smtClean="0"/>
              <a:t>Leaf</a:t>
            </a:r>
            <a:endParaRPr lang="en-US" sz="7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1080" y="984805"/>
            <a:ext cx="6868124" cy="390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000" dirty="0" smtClean="0"/>
              <a:t>Hungry</a:t>
            </a:r>
            <a:endParaRPr lang="en-US" sz="7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5345" y="1600199"/>
            <a:ext cx="5896220" cy="3544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sz="7000" dirty="0" smtClean="0"/>
          </a:p>
          <a:p>
            <a:pPr algn="ctr">
              <a:buNone/>
            </a:pPr>
            <a:r>
              <a:rPr lang="en-US" sz="7000" dirty="0" smtClean="0"/>
              <a:t>Caterpillar</a:t>
            </a:r>
            <a:endParaRPr lang="en-US" sz="7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1080" y="1417638"/>
            <a:ext cx="6077642" cy="3817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7000" dirty="0" smtClean="0"/>
              <a:t>Plum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alphaModFix amt="73000"/>
          </a:blip>
          <a:srcRect/>
          <a:stretch>
            <a:fillRect/>
          </a:stretch>
        </p:blipFill>
        <p:spPr bwMode="auto">
          <a:xfrm>
            <a:off x="2695415" y="855225"/>
            <a:ext cx="3485896" cy="4112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Clr>
                <a:srgbClr val="FF0000"/>
              </a:buCl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4449" y="2332432"/>
            <a:ext cx="3469294" cy="26175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42169" y="2484832"/>
            <a:ext cx="3469294" cy="26175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sz="7000" dirty="0" smtClean="0"/>
          </a:p>
          <a:p>
            <a:pPr algn="ctr">
              <a:buNone/>
            </a:pPr>
            <a:r>
              <a:rPr lang="en-US" sz="7000" dirty="0" smtClean="0"/>
              <a:t>Cocoon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8462" y="274638"/>
            <a:ext cx="4876801" cy="487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7000" dirty="0" smtClean="0"/>
          </a:p>
          <a:p>
            <a:pPr algn="ctr">
              <a:buNone/>
            </a:pPr>
            <a:r>
              <a:rPr lang="en-US" sz="7000" dirty="0" smtClean="0"/>
              <a:t>Lollipop</a:t>
            </a:r>
            <a:endParaRPr lang="en-US" sz="7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2685" y="1600200"/>
            <a:ext cx="5157572" cy="355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7000" dirty="0" smtClean="0"/>
              <a:t>Nibble</a:t>
            </a:r>
            <a:endParaRPr lang="en-US" sz="7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628" y="1417638"/>
            <a:ext cx="5476215" cy="3650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000" dirty="0" smtClean="0"/>
              <a:t>Pear</a:t>
            </a:r>
            <a:endParaRPr lang="en-US" sz="70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6239" y="1223269"/>
            <a:ext cx="4133833" cy="362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000" dirty="0" smtClean="0"/>
              <a:t>Tiny</a:t>
            </a:r>
            <a:endParaRPr lang="en-US" sz="7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8912" y="274638"/>
            <a:ext cx="4160038" cy="453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Butterfly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4704" y="1417637"/>
            <a:ext cx="4159750" cy="3441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4449" y="2332432"/>
            <a:ext cx="3469294" cy="261750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84150" y="2552717"/>
            <a:ext cx="3469294" cy="2617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04449" y="2332432"/>
            <a:ext cx="3469294" cy="261750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58233" y="2332432"/>
            <a:ext cx="3469294" cy="26175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97109" y="2513844"/>
            <a:ext cx="3469294" cy="26175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ja-JP" altLang="en-US" sz="10000" dirty="0" smtClean="0"/>
              <a:t>月曜日</a:t>
            </a:r>
            <a:endParaRPr lang="en-US" altLang="ja-JP" sz="100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ja-JP" altLang="en-US" sz="10000" dirty="0" smtClean="0"/>
              <a:t>火曜日</a:t>
            </a:r>
            <a:endParaRPr lang="en-US" sz="10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43</Words>
  <Application>Microsoft Macintosh PowerPoint</Application>
  <PresentationFormat>On-screen Show (4:3)</PresentationFormat>
  <Paragraphs>119</Paragraphs>
  <Slides>25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The very Hungry caterpillar</vt:lpstr>
      <vt:lpstr>Review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University of Hawaii at Manoa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very Hungry caterpillar</dc:title>
  <dc:creator>Ayano Kawagoe</dc:creator>
  <cp:lastModifiedBy>Ayano Kawagoe</cp:lastModifiedBy>
  <cp:revision>2</cp:revision>
  <dcterms:created xsi:type="dcterms:W3CDTF">2014-02-13T08:55:30Z</dcterms:created>
  <dcterms:modified xsi:type="dcterms:W3CDTF">2014-02-13T08:55:48Z</dcterms:modified>
</cp:coreProperties>
</file>